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3655" r:id="rId3"/>
    <p:sldMasterId id="2147483657" r:id="rId4"/>
    <p:sldMasterId id="2147483659" r:id="rId5"/>
    <p:sldMasterId id="2147483661" r:id="rId6"/>
  </p:sldMasterIdLst>
  <p:notesMasterIdLst>
    <p:notesMasterId r:id="rId9"/>
  </p:notesMasterIdLst>
  <p:handoutMasterIdLst>
    <p:handoutMasterId r:id="rId10"/>
  </p:handoutMasterIdLst>
  <p:sldIdLst>
    <p:sldId id="739" r:id="rId7"/>
    <p:sldId id="738" r:id="rId8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2F37"/>
    <a:srgbClr val="A6A6A6"/>
    <a:srgbClr val="D9D9D9"/>
    <a:srgbClr val="F2F2F2"/>
    <a:srgbClr val="F2F2F3"/>
    <a:srgbClr val="F8F8F8"/>
    <a:srgbClr val="000000"/>
    <a:srgbClr val="D7D7D7"/>
    <a:srgbClr val="AC1637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4660"/>
  </p:normalViewPr>
  <p:slideViewPr>
    <p:cSldViewPr>
      <p:cViewPr varScale="1">
        <p:scale>
          <a:sx n="88" d="100"/>
          <a:sy n="88" d="100"/>
        </p:scale>
        <p:origin x="652" y="6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9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119F4-3AA5-4AF0-9732-DEF4BEFF2C88}" type="datetimeFigureOut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63D61-6EFF-4AB1-8331-FB9F95CD6A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297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04CB6-BD0A-4D99-A55A-8CA0B3159644}" type="datetimeFigureOut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62F85-2B23-40D4-B9EC-45D8A59997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14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539552" y="195486"/>
            <a:ext cx="6912768" cy="4680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lnSpc>
                <a:spcPts val="2800"/>
              </a:lnSpc>
              <a:defRPr sz="3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Subject / Calibri, Regular, 32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736006"/>
            <a:ext cx="8135938" cy="4140000"/>
          </a:xfrm>
          <a:prstGeom prst="rect">
            <a:avLst/>
          </a:prstGeom>
        </p:spPr>
        <p:txBody>
          <a:bodyPr>
            <a:spAutoFit/>
          </a:bodyPr>
          <a:lstStyle>
            <a:lvl1pPr marL="1778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  <a:lvl2pPr marL="450850" marR="0" indent="-1714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2pPr>
            <a:lvl3pPr marL="89535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3pPr>
            <a:lvl4pPr marL="12573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701800" indent="-158750"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altLang="zh-TW" dirty="0"/>
              <a:t>Calibri, Bold, 18</a:t>
            </a:r>
          </a:p>
          <a:p>
            <a:pPr lvl="1"/>
            <a:r>
              <a:rPr lang="en-US" altLang="zh-TW" dirty="0"/>
              <a:t>Calibri, Regular, 16</a:t>
            </a:r>
          </a:p>
          <a:p>
            <a:pPr lvl="2"/>
            <a:r>
              <a:rPr lang="en-US" altLang="zh-TW" dirty="0"/>
              <a:t>Calibri, Regular, 16</a:t>
            </a:r>
          </a:p>
        </p:txBody>
      </p:sp>
    </p:spTree>
    <p:extLst>
      <p:ext uri="{BB962C8B-B14F-4D97-AF65-F5344CB8AC3E}">
        <p14:creationId xmlns:p14="http://schemas.microsoft.com/office/powerpoint/2010/main" val="369958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>
            <a:spLocks noGrp="1"/>
          </p:cNvSpPr>
          <p:nvPr>
            <p:ph type="ctrTitle" hasCustomPrompt="1"/>
          </p:nvPr>
        </p:nvSpPr>
        <p:spPr>
          <a:xfrm>
            <a:off x="2051720" y="2279363"/>
            <a:ext cx="6696744" cy="584775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l">
              <a:defRPr sz="3200" b="0" baseline="0">
                <a:solidFill>
                  <a:schemeClr val="bg1"/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Section Title / Calibri, Regular, 32</a:t>
            </a:r>
            <a:endParaRPr lang="zh-TW" altLang="en-US" dirty="0"/>
          </a:p>
        </p:txBody>
      </p:sp>
      <p:sp>
        <p:nvSpPr>
          <p:cNvPr id="5" name="Freeform 5"/>
          <p:cNvSpPr>
            <a:spLocks noChangeAspect="1"/>
          </p:cNvSpPr>
          <p:nvPr userDrawn="1"/>
        </p:nvSpPr>
        <p:spPr bwMode="auto">
          <a:xfrm>
            <a:off x="323528" y="1615775"/>
            <a:ext cx="1684656" cy="1944687"/>
          </a:xfrm>
          <a:custGeom>
            <a:avLst/>
            <a:gdLst>
              <a:gd name="T0" fmla="*/ 193 w 2127"/>
              <a:gd name="T1" fmla="*/ 61 h 2455"/>
              <a:gd name="T2" fmla="*/ 0 w 2127"/>
              <a:gd name="T3" fmla="*/ 173 h 2455"/>
              <a:gd name="T4" fmla="*/ 0 w 2127"/>
              <a:gd name="T5" fmla="*/ 456 h 2455"/>
              <a:gd name="T6" fmla="*/ 193 w 2127"/>
              <a:gd name="T7" fmla="*/ 700 h 2455"/>
              <a:gd name="T8" fmla="*/ 914 w 2127"/>
              <a:gd name="T9" fmla="*/ 1116 h 2455"/>
              <a:gd name="T10" fmla="*/ 914 w 2127"/>
              <a:gd name="T11" fmla="*/ 1339 h 2455"/>
              <a:gd name="T12" fmla="*/ 193 w 2127"/>
              <a:gd name="T13" fmla="*/ 1755 h 2455"/>
              <a:gd name="T14" fmla="*/ 0 w 2127"/>
              <a:gd name="T15" fmla="*/ 1999 h 2455"/>
              <a:gd name="T16" fmla="*/ 0 w 2127"/>
              <a:gd name="T17" fmla="*/ 2282 h 2455"/>
              <a:gd name="T18" fmla="*/ 193 w 2127"/>
              <a:gd name="T19" fmla="*/ 2394 h 2455"/>
              <a:gd name="T20" fmla="*/ 2020 w 2127"/>
              <a:gd name="T21" fmla="*/ 1339 h 2455"/>
              <a:gd name="T22" fmla="*/ 2020 w 2127"/>
              <a:gd name="T23" fmla="*/ 1116 h 2455"/>
              <a:gd name="T24" fmla="*/ 193 w 2127"/>
              <a:gd name="T25" fmla="*/ 61 h 2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27" h="2455">
                <a:moveTo>
                  <a:pt x="193" y="61"/>
                </a:moveTo>
                <a:cubicBezTo>
                  <a:pt x="87" y="0"/>
                  <a:pt x="0" y="50"/>
                  <a:pt x="0" y="173"/>
                </a:cubicBezTo>
                <a:cubicBezTo>
                  <a:pt x="0" y="456"/>
                  <a:pt x="0" y="456"/>
                  <a:pt x="0" y="456"/>
                </a:cubicBezTo>
                <a:cubicBezTo>
                  <a:pt x="0" y="578"/>
                  <a:pt x="87" y="639"/>
                  <a:pt x="193" y="700"/>
                </a:cubicBezTo>
                <a:cubicBezTo>
                  <a:pt x="914" y="1116"/>
                  <a:pt x="914" y="1116"/>
                  <a:pt x="914" y="1116"/>
                </a:cubicBezTo>
                <a:cubicBezTo>
                  <a:pt x="1020" y="1177"/>
                  <a:pt x="1020" y="1278"/>
                  <a:pt x="914" y="1339"/>
                </a:cubicBezTo>
                <a:cubicBezTo>
                  <a:pt x="193" y="1755"/>
                  <a:pt x="193" y="1755"/>
                  <a:pt x="193" y="1755"/>
                </a:cubicBezTo>
                <a:cubicBezTo>
                  <a:pt x="87" y="1816"/>
                  <a:pt x="0" y="1877"/>
                  <a:pt x="0" y="1999"/>
                </a:cubicBezTo>
                <a:cubicBezTo>
                  <a:pt x="0" y="2282"/>
                  <a:pt x="0" y="2282"/>
                  <a:pt x="0" y="2282"/>
                </a:cubicBezTo>
                <a:cubicBezTo>
                  <a:pt x="0" y="2405"/>
                  <a:pt x="87" y="2455"/>
                  <a:pt x="193" y="2394"/>
                </a:cubicBezTo>
                <a:cubicBezTo>
                  <a:pt x="2020" y="1339"/>
                  <a:pt x="2020" y="1339"/>
                  <a:pt x="2020" y="1339"/>
                </a:cubicBezTo>
                <a:cubicBezTo>
                  <a:pt x="2127" y="1278"/>
                  <a:pt x="2127" y="1177"/>
                  <a:pt x="2020" y="1116"/>
                </a:cubicBezTo>
                <a:lnTo>
                  <a:pt x="193" y="61"/>
                </a:lnTo>
                <a:close/>
              </a:path>
            </a:pathLst>
          </a:custGeom>
          <a:solidFill>
            <a:srgbClr val="FDD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184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539552" y="195486"/>
            <a:ext cx="6912768" cy="4680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lnSpc>
                <a:spcPts val="2800"/>
              </a:lnSpc>
              <a:defRPr sz="3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Subject / Calibri, Regular, 32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736006"/>
            <a:ext cx="8135938" cy="4140000"/>
          </a:xfrm>
          <a:prstGeom prst="rect">
            <a:avLst/>
          </a:prstGeom>
        </p:spPr>
        <p:txBody>
          <a:bodyPr>
            <a:spAutoFit/>
          </a:bodyPr>
          <a:lstStyle>
            <a:lvl1pPr marL="1778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  <a:lvl2pPr marL="450850" marR="0" indent="-1714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2pPr>
            <a:lvl3pPr marL="89535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3pPr>
            <a:lvl4pPr marL="12573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701800" indent="-158750"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altLang="zh-TW" dirty="0"/>
              <a:t>Calibri, Bold, 18</a:t>
            </a:r>
          </a:p>
          <a:p>
            <a:pPr lvl="1"/>
            <a:r>
              <a:rPr lang="en-US" altLang="zh-TW" dirty="0"/>
              <a:t>Calibri, Regular, 16</a:t>
            </a:r>
          </a:p>
          <a:p>
            <a:pPr lvl="2"/>
            <a:r>
              <a:rPr lang="en-US" altLang="zh-TW" dirty="0"/>
              <a:t>Calibri, Regular, 16</a:t>
            </a:r>
          </a:p>
        </p:txBody>
      </p:sp>
      <p:sp>
        <p:nvSpPr>
          <p:cNvPr id="4" name="Freeform 5"/>
          <p:cNvSpPr>
            <a:spLocks/>
          </p:cNvSpPr>
          <p:nvPr userDrawn="1"/>
        </p:nvSpPr>
        <p:spPr bwMode="auto">
          <a:xfrm>
            <a:off x="250825" y="261838"/>
            <a:ext cx="255588" cy="293688"/>
          </a:xfrm>
          <a:custGeom>
            <a:avLst/>
            <a:gdLst>
              <a:gd name="T0" fmla="*/ 46 w 505"/>
              <a:gd name="T1" fmla="*/ 15 h 584"/>
              <a:gd name="T2" fmla="*/ 0 w 505"/>
              <a:gd name="T3" fmla="*/ 41 h 584"/>
              <a:gd name="T4" fmla="*/ 0 w 505"/>
              <a:gd name="T5" fmla="*/ 109 h 584"/>
              <a:gd name="T6" fmla="*/ 46 w 505"/>
              <a:gd name="T7" fmla="*/ 167 h 584"/>
              <a:gd name="T8" fmla="*/ 217 w 505"/>
              <a:gd name="T9" fmla="*/ 266 h 584"/>
              <a:gd name="T10" fmla="*/ 217 w 505"/>
              <a:gd name="T11" fmla="*/ 318 h 584"/>
              <a:gd name="T12" fmla="*/ 46 w 505"/>
              <a:gd name="T13" fmla="*/ 417 h 584"/>
              <a:gd name="T14" fmla="*/ 0 w 505"/>
              <a:gd name="T15" fmla="*/ 475 h 584"/>
              <a:gd name="T16" fmla="*/ 0 w 505"/>
              <a:gd name="T17" fmla="*/ 543 h 584"/>
              <a:gd name="T18" fmla="*/ 46 w 505"/>
              <a:gd name="T19" fmla="*/ 569 h 584"/>
              <a:gd name="T20" fmla="*/ 480 w 505"/>
              <a:gd name="T21" fmla="*/ 318 h 584"/>
              <a:gd name="T22" fmla="*/ 480 w 505"/>
              <a:gd name="T23" fmla="*/ 266 h 584"/>
              <a:gd name="T24" fmla="*/ 46 w 505"/>
              <a:gd name="T25" fmla="*/ 15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05" h="584">
                <a:moveTo>
                  <a:pt x="46" y="15"/>
                </a:moveTo>
                <a:cubicBezTo>
                  <a:pt x="20" y="0"/>
                  <a:pt x="0" y="12"/>
                  <a:pt x="0" y="41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38"/>
                  <a:pt x="20" y="152"/>
                  <a:pt x="46" y="167"/>
                </a:cubicBezTo>
                <a:cubicBezTo>
                  <a:pt x="217" y="266"/>
                  <a:pt x="217" y="266"/>
                  <a:pt x="217" y="266"/>
                </a:cubicBezTo>
                <a:cubicBezTo>
                  <a:pt x="242" y="280"/>
                  <a:pt x="242" y="304"/>
                  <a:pt x="217" y="318"/>
                </a:cubicBezTo>
                <a:cubicBezTo>
                  <a:pt x="46" y="417"/>
                  <a:pt x="46" y="417"/>
                  <a:pt x="46" y="417"/>
                </a:cubicBezTo>
                <a:cubicBezTo>
                  <a:pt x="20" y="432"/>
                  <a:pt x="0" y="446"/>
                  <a:pt x="0" y="475"/>
                </a:cubicBezTo>
                <a:cubicBezTo>
                  <a:pt x="0" y="543"/>
                  <a:pt x="0" y="543"/>
                  <a:pt x="0" y="543"/>
                </a:cubicBezTo>
                <a:cubicBezTo>
                  <a:pt x="0" y="572"/>
                  <a:pt x="20" y="584"/>
                  <a:pt x="46" y="569"/>
                </a:cubicBezTo>
                <a:cubicBezTo>
                  <a:pt x="480" y="318"/>
                  <a:pt x="480" y="318"/>
                  <a:pt x="480" y="318"/>
                </a:cubicBezTo>
                <a:cubicBezTo>
                  <a:pt x="505" y="304"/>
                  <a:pt x="505" y="280"/>
                  <a:pt x="480" y="266"/>
                </a:cubicBezTo>
                <a:lnTo>
                  <a:pt x="46" y="15"/>
                </a:lnTo>
                <a:close/>
              </a:path>
            </a:pathLst>
          </a:custGeom>
          <a:solidFill>
            <a:srgbClr val="BE2F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5" name="Picture 2" descr="C:\Users\ChangEd\Desktop\06_Tagline_H_Color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03" y="265051"/>
            <a:ext cx="1438220" cy="28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 userDrawn="1"/>
        </p:nvSpPr>
        <p:spPr>
          <a:xfrm>
            <a:off x="35496" y="4861198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ViewSonic Confidential</a:t>
            </a:r>
            <a:endParaRPr lang="zh-TW" alt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936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652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539552" y="496218"/>
            <a:ext cx="8136904" cy="468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2800"/>
              </a:lnSpc>
              <a:defRPr sz="3200" b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altLang="zh-TW" dirty="0"/>
              <a:t>Subject / Calibri, Regular, 32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131587"/>
            <a:ext cx="8135938" cy="3708000"/>
          </a:xfrm>
          <a:prstGeom prst="rect">
            <a:avLst/>
          </a:prstGeom>
        </p:spPr>
        <p:txBody>
          <a:bodyPr>
            <a:spAutoFit/>
          </a:bodyPr>
          <a:lstStyle>
            <a:lvl1pPr marL="1778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0850" marR="0" indent="-1714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9535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2573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701800" indent="-158750"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altLang="zh-TW" dirty="0"/>
              <a:t>Calibri, Bold, 18</a:t>
            </a:r>
          </a:p>
          <a:p>
            <a:pPr lvl="1"/>
            <a:r>
              <a:rPr lang="en-US" altLang="zh-TW" dirty="0"/>
              <a:t>Calibri, Regular, 16</a:t>
            </a:r>
          </a:p>
          <a:p>
            <a:pPr lvl="2"/>
            <a:r>
              <a:rPr lang="en-US" altLang="zh-TW" dirty="0"/>
              <a:t>Calibri, Regular, 16</a:t>
            </a:r>
          </a:p>
        </p:txBody>
      </p:sp>
    </p:spTree>
    <p:extLst>
      <p:ext uri="{BB962C8B-B14F-4D97-AF65-F5344CB8AC3E}">
        <p14:creationId xmlns:p14="http://schemas.microsoft.com/office/powerpoint/2010/main" val="171277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page">
    <p:bg>
      <p:bgPr>
        <a:solidFill>
          <a:srgbClr val="F2F2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>
            <a:spLocks noGrp="1"/>
          </p:cNvSpPr>
          <p:nvPr>
            <p:ph type="ctrTitle" hasCustomPrompt="1"/>
          </p:nvPr>
        </p:nvSpPr>
        <p:spPr>
          <a:xfrm>
            <a:off x="2051720" y="2279363"/>
            <a:ext cx="6696744" cy="584775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l">
              <a:defRPr sz="3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Section Title / Calibri, Regular, 32</a:t>
            </a:r>
            <a:endParaRPr lang="zh-TW" altLang="en-US" dirty="0"/>
          </a:p>
        </p:txBody>
      </p:sp>
      <p:sp>
        <p:nvSpPr>
          <p:cNvPr id="5" name="Freeform 5"/>
          <p:cNvSpPr>
            <a:spLocks noChangeAspect="1"/>
          </p:cNvSpPr>
          <p:nvPr userDrawn="1"/>
        </p:nvSpPr>
        <p:spPr bwMode="auto">
          <a:xfrm>
            <a:off x="323528" y="1615774"/>
            <a:ext cx="1684656" cy="1944687"/>
          </a:xfrm>
          <a:custGeom>
            <a:avLst/>
            <a:gdLst>
              <a:gd name="T0" fmla="*/ 193 w 2127"/>
              <a:gd name="T1" fmla="*/ 61 h 2455"/>
              <a:gd name="T2" fmla="*/ 0 w 2127"/>
              <a:gd name="T3" fmla="*/ 173 h 2455"/>
              <a:gd name="T4" fmla="*/ 0 w 2127"/>
              <a:gd name="T5" fmla="*/ 456 h 2455"/>
              <a:gd name="T6" fmla="*/ 193 w 2127"/>
              <a:gd name="T7" fmla="*/ 700 h 2455"/>
              <a:gd name="T8" fmla="*/ 914 w 2127"/>
              <a:gd name="T9" fmla="*/ 1116 h 2455"/>
              <a:gd name="T10" fmla="*/ 914 w 2127"/>
              <a:gd name="T11" fmla="*/ 1339 h 2455"/>
              <a:gd name="T12" fmla="*/ 193 w 2127"/>
              <a:gd name="T13" fmla="*/ 1755 h 2455"/>
              <a:gd name="T14" fmla="*/ 0 w 2127"/>
              <a:gd name="T15" fmla="*/ 1999 h 2455"/>
              <a:gd name="T16" fmla="*/ 0 w 2127"/>
              <a:gd name="T17" fmla="*/ 2282 h 2455"/>
              <a:gd name="T18" fmla="*/ 193 w 2127"/>
              <a:gd name="T19" fmla="*/ 2394 h 2455"/>
              <a:gd name="T20" fmla="*/ 2020 w 2127"/>
              <a:gd name="T21" fmla="*/ 1339 h 2455"/>
              <a:gd name="T22" fmla="*/ 2020 w 2127"/>
              <a:gd name="T23" fmla="*/ 1116 h 2455"/>
              <a:gd name="T24" fmla="*/ 193 w 2127"/>
              <a:gd name="T25" fmla="*/ 61 h 2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27" h="2455">
                <a:moveTo>
                  <a:pt x="193" y="61"/>
                </a:moveTo>
                <a:cubicBezTo>
                  <a:pt x="87" y="0"/>
                  <a:pt x="0" y="50"/>
                  <a:pt x="0" y="173"/>
                </a:cubicBezTo>
                <a:cubicBezTo>
                  <a:pt x="0" y="456"/>
                  <a:pt x="0" y="456"/>
                  <a:pt x="0" y="456"/>
                </a:cubicBezTo>
                <a:cubicBezTo>
                  <a:pt x="0" y="578"/>
                  <a:pt x="87" y="639"/>
                  <a:pt x="193" y="700"/>
                </a:cubicBezTo>
                <a:cubicBezTo>
                  <a:pt x="914" y="1116"/>
                  <a:pt x="914" y="1116"/>
                  <a:pt x="914" y="1116"/>
                </a:cubicBezTo>
                <a:cubicBezTo>
                  <a:pt x="1020" y="1177"/>
                  <a:pt x="1020" y="1278"/>
                  <a:pt x="914" y="1339"/>
                </a:cubicBezTo>
                <a:cubicBezTo>
                  <a:pt x="193" y="1755"/>
                  <a:pt x="193" y="1755"/>
                  <a:pt x="193" y="1755"/>
                </a:cubicBezTo>
                <a:cubicBezTo>
                  <a:pt x="87" y="1816"/>
                  <a:pt x="0" y="1877"/>
                  <a:pt x="0" y="1999"/>
                </a:cubicBezTo>
                <a:cubicBezTo>
                  <a:pt x="0" y="2282"/>
                  <a:pt x="0" y="2282"/>
                  <a:pt x="0" y="2282"/>
                </a:cubicBezTo>
                <a:cubicBezTo>
                  <a:pt x="0" y="2405"/>
                  <a:pt x="87" y="2455"/>
                  <a:pt x="193" y="2394"/>
                </a:cubicBezTo>
                <a:cubicBezTo>
                  <a:pt x="2020" y="1339"/>
                  <a:pt x="2020" y="1339"/>
                  <a:pt x="2020" y="1339"/>
                </a:cubicBezTo>
                <a:cubicBezTo>
                  <a:pt x="2127" y="1278"/>
                  <a:pt x="2127" y="1177"/>
                  <a:pt x="2020" y="1116"/>
                </a:cubicBezTo>
                <a:lnTo>
                  <a:pt x="193" y="61"/>
                </a:lnTo>
                <a:close/>
              </a:path>
            </a:pathLst>
          </a:custGeom>
          <a:solidFill>
            <a:srgbClr val="004E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21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2051720" y="2279363"/>
            <a:ext cx="6696000" cy="584775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l">
              <a:defRPr sz="3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Section Title / Calibri, Regular, 32</a:t>
            </a:r>
            <a:endParaRPr lang="zh-TW" altLang="en-US" dirty="0"/>
          </a:p>
        </p:txBody>
      </p:sp>
      <p:sp>
        <p:nvSpPr>
          <p:cNvPr id="4" name="Freeform 5"/>
          <p:cNvSpPr>
            <a:spLocks noChangeAspect="1"/>
          </p:cNvSpPr>
          <p:nvPr userDrawn="1"/>
        </p:nvSpPr>
        <p:spPr bwMode="auto">
          <a:xfrm>
            <a:off x="323528" y="1615774"/>
            <a:ext cx="1684655" cy="1944688"/>
          </a:xfrm>
          <a:custGeom>
            <a:avLst/>
            <a:gdLst>
              <a:gd name="T0" fmla="*/ 193 w 2127"/>
              <a:gd name="T1" fmla="*/ 61 h 2455"/>
              <a:gd name="T2" fmla="*/ 0 w 2127"/>
              <a:gd name="T3" fmla="*/ 173 h 2455"/>
              <a:gd name="T4" fmla="*/ 0 w 2127"/>
              <a:gd name="T5" fmla="*/ 456 h 2455"/>
              <a:gd name="T6" fmla="*/ 193 w 2127"/>
              <a:gd name="T7" fmla="*/ 700 h 2455"/>
              <a:gd name="T8" fmla="*/ 914 w 2127"/>
              <a:gd name="T9" fmla="*/ 1116 h 2455"/>
              <a:gd name="T10" fmla="*/ 914 w 2127"/>
              <a:gd name="T11" fmla="*/ 1339 h 2455"/>
              <a:gd name="T12" fmla="*/ 193 w 2127"/>
              <a:gd name="T13" fmla="*/ 1755 h 2455"/>
              <a:gd name="T14" fmla="*/ 0 w 2127"/>
              <a:gd name="T15" fmla="*/ 1999 h 2455"/>
              <a:gd name="T16" fmla="*/ 0 w 2127"/>
              <a:gd name="T17" fmla="*/ 2282 h 2455"/>
              <a:gd name="T18" fmla="*/ 193 w 2127"/>
              <a:gd name="T19" fmla="*/ 2394 h 2455"/>
              <a:gd name="T20" fmla="*/ 2020 w 2127"/>
              <a:gd name="T21" fmla="*/ 1339 h 2455"/>
              <a:gd name="T22" fmla="*/ 2020 w 2127"/>
              <a:gd name="T23" fmla="*/ 1116 h 2455"/>
              <a:gd name="T24" fmla="*/ 193 w 2127"/>
              <a:gd name="T25" fmla="*/ 61 h 2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27" h="2455">
                <a:moveTo>
                  <a:pt x="193" y="61"/>
                </a:moveTo>
                <a:cubicBezTo>
                  <a:pt x="87" y="0"/>
                  <a:pt x="0" y="50"/>
                  <a:pt x="0" y="173"/>
                </a:cubicBezTo>
                <a:cubicBezTo>
                  <a:pt x="0" y="456"/>
                  <a:pt x="0" y="456"/>
                  <a:pt x="0" y="456"/>
                </a:cubicBezTo>
                <a:cubicBezTo>
                  <a:pt x="0" y="578"/>
                  <a:pt x="87" y="639"/>
                  <a:pt x="193" y="700"/>
                </a:cubicBezTo>
                <a:cubicBezTo>
                  <a:pt x="914" y="1116"/>
                  <a:pt x="914" y="1116"/>
                  <a:pt x="914" y="1116"/>
                </a:cubicBezTo>
                <a:cubicBezTo>
                  <a:pt x="1020" y="1177"/>
                  <a:pt x="1020" y="1278"/>
                  <a:pt x="914" y="1339"/>
                </a:cubicBezTo>
                <a:cubicBezTo>
                  <a:pt x="193" y="1755"/>
                  <a:pt x="193" y="1755"/>
                  <a:pt x="193" y="1755"/>
                </a:cubicBezTo>
                <a:cubicBezTo>
                  <a:pt x="87" y="1816"/>
                  <a:pt x="0" y="1877"/>
                  <a:pt x="0" y="1999"/>
                </a:cubicBezTo>
                <a:cubicBezTo>
                  <a:pt x="0" y="2282"/>
                  <a:pt x="0" y="2282"/>
                  <a:pt x="0" y="2282"/>
                </a:cubicBezTo>
                <a:cubicBezTo>
                  <a:pt x="0" y="2405"/>
                  <a:pt x="87" y="2455"/>
                  <a:pt x="193" y="2394"/>
                </a:cubicBezTo>
                <a:cubicBezTo>
                  <a:pt x="2020" y="1339"/>
                  <a:pt x="2020" y="1339"/>
                  <a:pt x="2020" y="1339"/>
                </a:cubicBezTo>
                <a:cubicBezTo>
                  <a:pt x="2127" y="1278"/>
                  <a:pt x="2127" y="1177"/>
                  <a:pt x="2020" y="1116"/>
                </a:cubicBezTo>
                <a:lnTo>
                  <a:pt x="193" y="61"/>
                </a:lnTo>
                <a:close/>
              </a:path>
            </a:pathLst>
          </a:custGeom>
          <a:solidFill>
            <a:srgbClr val="C229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01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539552" y="195486"/>
            <a:ext cx="6912768" cy="4680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lnSpc>
                <a:spcPts val="2800"/>
              </a:lnSpc>
              <a:defRPr sz="3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Subject / Calibri, Regular, 32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736006"/>
            <a:ext cx="8135938" cy="4140000"/>
          </a:xfrm>
          <a:prstGeom prst="rect">
            <a:avLst/>
          </a:prstGeom>
        </p:spPr>
        <p:txBody>
          <a:bodyPr>
            <a:spAutoFit/>
          </a:bodyPr>
          <a:lstStyle>
            <a:lvl1pPr marL="1778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  <a:lvl2pPr marL="450850" marR="0" indent="-1714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2pPr>
            <a:lvl3pPr marL="89535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3pPr>
            <a:lvl4pPr marL="12573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701800" indent="-158750"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altLang="zh-TW" dirty="0"/>
              <a:t>Calibri, Bold, 18</a:t>
            </a:r>
          </a:p>
          <a:p>
            <a:pPr lvl="1"/>
            <a:r>
              <a:rPr lang="en-US" altLang="zh-TW" dirty="0"/>
              <a:t>Calibri, Regular, 16</a:t>
            </a:r>
          </a:p>
          <a:p>
            <a:pPr lvl="2"/>
            <a:r>
              <a:rPr lang="en-US" altLang="zh-TW" dirty="0"/>
              <a:t>Calibri, Regular, 16</a:t>
            </a:r>
          </a:p>
        </p:txBody>
      </p:sp>
      <p:sp>
        <p:nvSpPr>
          <p:cNvPr id="4" name="Freeform 5"/>
          <p:cNvSpPr>
            <a:spLocks/>
          </p:cNvSpPr>
          <p:nvPr userDrawn="1"/>
        </p:nvSpPr>
        <p:spPr bwMode="auto">
          <a:xfrm>
            <a:off x="250825" y="261838"/>
            <a:ext cx="255588" cy="293688"/>
          </a:xfrm>
          <a:custGeom>
            <a:avLst/>
            <a:gdLst>
              <a:gd name="T0" fmla="*/ 46 w 505"/>
              <a:gd name="T1" fmla="*/ 15 h 584"/>
              <a:gd name="T2" fmla="*/ 0 w 505"/>
              <a:gd name="T3" fmla="*/ 41 h 584"/>
              <a:gd name="T4" fmla="*/ 0 w 505"/>
              <a:gd name="T5" fmla="*/ 109 h 584"/>
              <a:gd name="T6" fmla="*/ 46 w 505"/>
              <a:gd name="T7" fmla="*/ 167 h 584"/>
              <a:gd name="T8" fmla="*/ 217 w 505"/>
              <a:gd name="T9" fmla="*/ 266 h 584"/>
              <a:gd name="T10" fmla="*/ 217 w 505"/>
              <a:gd name="T11" fmla="*/ 318 h 584"/>
              <a:gd name="T12" fmla="*/ 46 w 505"/>
              <a:gd name="T13" fmla="*/ 417 h 584"/>
              <a:gd name="T14" fmla="*/ 0 w 505"/>
              <a:gd name="T15" fmla="*/ 475 h 584"/>
              <a:gd name="T16" fmla="*/ 0 w 505"/>
              <a:gd name="T17" fmla="*/ 543 h 584"/>
              <a:gd name="T18" fmla="*/ 46 w 505"/>
              <a:gd name="T19" fmla="*/ 569 h 584"/>
              <a:gd name="T20" fmla="*/ 480 w 505"/>
              <a:gd name="T21" fmla="*/ 318 h 584"/>
              <a:gd name="T22" fmla="*/ 480 w 505"/>
              <a:gd name="T23" fmla="*/ 266 h 584"/>
              <a:gd name="T24" fmla="*/ 46 w 505"/>
              <a:gd name="T25" fmla="*/ 15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05" h="584">
                <a:moveTo>
                  <a:pt x="46" y="15"/>
                </a:moveTo>
                <a:cubicBezTo>
                  <a:pt x="20" y="0"/>
                  <a:pt x="0" y="12"/>
                  <a:pt x="0" y="41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38"/>
                  <a:pt x="20" y="152"/>
                  <a:pt x="46" y="167"/>
                </a:cubicBezTo>
                <a:cubicBezTo>
                  <a:pt x="217" y="266"/>
                  <a:pt x="217" y="266"/>
                  <a:pt x="217" y="266"/>
                </a:cubicBezTo>
                <a:cubicBezTo>
                  <a:pt x="242" y="280"/>
                  <a:pt x="242" y="304"/>
                  <a:pt x="217" y="318"/>
                </a:cubicBezTo>
                <a:cubicBezTo>
                  <a:pt x="46" y="417"/>
                  <a:pt x="46" y="417"/>
                  <a:pt x="46" y="417"/>
                </a:cubicBezTo>
                <a:cubicBezTo>
                  <a:pt x="20" y="432"/>
                  <a:pt x="0" y="446"/>
                  <a:pt x="0" y="475"/>
                </a:cubicBezTo>
                <a:cubicBezTo>
                  <a:pt x="0" y="543"/>
                  <a:pt x="0" y="543"/>
                  <a:pt x="0" y="543"/>
                </a:cubicBezTo>
                <a:cubicBezTo>
                  <a:pt x="0" y="572"/>
                  <a:pt x="20" y="584"/>
                  <a:pt x="46" y="569"/>
                </a:cubicBezTo>
                <a:cubicBezTo>
                  <a:pt x="480" y="318"/>
                  <a:pt x="480" y="318"/>
                  <a:pt x="480" y="318"/>
                </a:cubicBezTo>
                <a:cubicBezTo>
                  <a:pt x="505" y="304"/>
                  <a:pt x="505" y="280"/>
                  <a:pt x="480" y="266"/>
                </a:cubicBezTo>
                <a:lnTo>
                  <a:pt x="46" y="15"/>
                </a:lnTo>
                <a:close/>
              </a:path>
            </a:pathLst>
          </a:custGeom>
          <a:solidFill>
            <a:srgbClr val="BE2F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5" name="Picture 2" descr="C:\Users\ChangEd\Desktop\06_Tagline_H_Color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03" y="265051"/>
            <a:ext cx="1438220" cy="28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 userDrawn="1"/>
        </p:nvSpPr>
        <p:spPr>
          <a:xfrm>
            <a:off x="35496" y="4861198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ViewSonic Confidential</a:t>
            </a:r>
            <a:endParaRPr lang="zh-TW" alt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07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bg>
      <p:bgPr>
        <a:solidFill>
          <a:srgbClr val="F2F2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>
            <a:spLocks noGrp="1"/>
          </p:cNvSpPr>
          <p:nvPr>
            <p:ph type="ctrTitle" hasCustomPrompt="1"/>
          </p:nvPr>
        </p:nvSpPr>
        <p:spPr>
          <a:xfrm>
            <a:off x="2051720" y="2279363"/>
            <a:ext cx="6696744" cy="584775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l">
              <a:defRPr sz="3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Section Title / Calibri, Regular, 32</a:t>
            </a:r>
            <a:endParaRPr lang="zh-TW" altLang="en-US" dirty="0"/>
          </a:p>
        </p:txBody>
      </p:sp>
      <p:sp>
        <p:nvSpPr>
          <p:cNvPr id="5" name="Freeform 5"/>
          <p:cNvSpPr>
            <a:spLocks noChangeAspect="1"/>
          </p:cNvSpPr>
          <p:nvPr userDrawn="1"/>
        </p:nvSpPr>
        <p:spPr bwMode="auto">
          <a:xfrm>
            <a:off x="323528" y="1615774"/>
            <a:ext cx="1684656" cy="1944687"/>
          </a:xfrm>
          <a:custGeom>
            <a:avLst/>
            <a:gdLst>
              <a:gd name="T0" fmla="*/ 193 w 2127"/>
              <a:gd name="T1" fmla="*/ 61 h 2455"/>
              <a:gd name="T2" fmla="*/ 0 w 2127"/>
              <a:gd name="T3" fmla="*/ 173 h 2455"/>
              <a:gd name="T4" fmla="*/ 0 w 2127"/>
              <a:gd name="T5" fmla="*/ 456 h 2455"/>
              <a:gd name="T6" fmla="*/ 193 w 2127"/>
              <a:gd name="T7" fmla="*/ 700 h 2455"/>
              <a:gd name="T8" fmla="*/ 914 w 2127"/>
              <a:gd name="T9" fmla="*/ 1116 h 2455"/>
              <a:gd name="T10" fmla="*/ 914 w 2127"/>
              <a:gd name="T11" fmla="*/ 1339 h 2455"/>
              <a:gd name="T12" fmla="*/ 193 w 2127"/>
              <a:gd name="T13" fmla="*/ 1755 h 2455"/>
              <a:gd name="T14" fmla="*/ 0 w 2127"/>
              <a:gd name="T15" fmla="*/ 1999 h 2455"/>
              <a:gd name="T16" fmla="*/ 0 w 2127"/>
              <a:gd name="T17" fmla="*/ 2282 h 2455"/>
              <a:gd name="T18" fmla="*/ 193 w 2127"/>
              <a:gd name="T19" fmla="*/ 2394 h 2455"/>
              <a:gd name="T20" fmla="*/ 2020 w 2127"/>
              <a:gd name="T21" fmla="*/ 1339 h 2455"/>
              <a:gd name="T22" fmla="*/ 2020 w 2127"/>
              <a:gd name="T23" fmla="*/ 1116 h 2455"/>
              <a:gd name="T24" fmla="*/ 193 w 2127"/>
              <a:gd name="T25" fmla="*/ 61 h 2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27" h="2455">
                <a:moveTo>
                  <a:pt x="193" y="61"/>
                </a:moveTo>
                <a:cubicBezTo>
                  <a:pt x="87" y="0"/>
                  <a:pt x="0" y="50"/>
                  <a:pt x="0" y="173"/>
                </a:cubicBezTo>
                <a:cubicBezTo>
                  <a:pt x="0" y="456"/>
                  <a:pt x="0" y="456"/>
                  <a:pt x="0" y="456"/>
                </a:cubicBezTo>
                <a:cubicBezTo>
                  <a:pt x="0" y="578"/>
                  <a:pt x="87" y="639"/>
                  <a:pt x="193" y="700"/>
                </a:cubicBezTo>
                <a:cubicBezTo>
                  <a:pt x="914" y="1116"/>
                  <a:pt x="914" y="1116"/>
                  <a:pt x="914" y="1116"/>
                </a:cubicBezTo>
                <a:cubicBezTo>
                  <a:pt x="1020" y="1177"/>
                  <a:pt x="1020" y="1278"/>
                  <a:pt x="914" y="1339"/>
                </a:cubicBezTo>
                <a:cubicBezTo>
                  <a:pt x="193" y="1755"/>
                  <a:pt x="193" y="1755"/>
                  <a:pt x="193" y="1755"/>
                </a:cubicBezTo>
                <a:cubicBezTo>
                  <a:pt x="87" y="1816"/>
                  <a:pt x="0" y="1877"/>
                  <a:pt x="0" y="1999"/>
                </a:cubicBezTo>
                <a:cubicBezTo>
                  <a:pt x="0" y="2282"/>
                  <a:pt x="0" y="2282"/>
                  <a:pt x="0" y="2282"/>
                </a:cubicBezTo>
                <a:cubicBezTo>
                  <a:pt x="0" y="2405"/>
                  <a:pt x="87" y="2455"/>
                  <a:pt x="193" y="2394"/>
                </a:cubicBezTo>
                <a:cubicBezTo>
                  <a:pt x="2020" y="1339"/>
                  <a:pt x="2020" y="1339"/>
                  <a:pt x="2020" y="1339"/>
                </a:cubicBezTo>
                <a:cubicBezTo>
                  <a:pt x="2127" y="1278"/>
                  <a:pt x="2127" y="1177"/>
                  <a:pt x="2020" y="1116"/>
                </a:cubicBezTo>
                <a:lnTo>
                  <a:pt x="193" y="61"/>
                </a:lnTo>
                <a:close/>
              </a:path>
            </a:pathLst>
          </a:custGeom>
          <a:solidFill>
            <a:srgbClr val="004E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196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539552" y="195486"/>
            <a:ext cx="6912768" cy="4680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lnSpc>
                <a:spcPts val="2800"/>
              </a:lnSpc>
              <a:defRPr sz="3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Subject / Calibri, Regular, 32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736006"/>
            <a:ext cx="8135938" cy="4140000"/>
          </a:xfrm>
          <a:prstGeom prst="rect">
            <a:avLst/>
          </a:prstGeom>
        </p:spPr>
        <p:txBody>
          <a:bodyPr>
            <a:spAutoFit/>
          </a:bodyPr>
          <a:lstStyle>
            <a:lvl1pPr marL="1778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  <a:lvl2pPr marL="450850" marR="0" indent="-1714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2pPr>
            <a:lvl3pPr marL="89535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3pPr>
            <a:lvl4pPr marL="12573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701800" indent="-158750"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altLang="zh-TW" dirty="0"/>
              <a:t>Calibri, Bold, 18</a:t>
            </a:r>
          </a:p>
          <a:p>
            <a:pPr lvl="1"/>
            <a:r>
              <a:rPr lang="en-US" altLang="zh-TW" dirty="0"/>
              <a:t>Calibri, Regular, 16</a:t>
            </a:r>
          </a:p>
          <a:p>
            <a:pPr lvl="2"/>
            <a:r>
              <a:rPr lang="en-US" altLang="zh-TW" dirty="0"/>
              <a:t>Calibri, Regular, 16</a:t>
            </a:r>
          </a:p>
        </p:txBody>
      </p:sp>
      <p:sp>
        <p:nvSpPr>
          <p:cNvPr id="4" name="Freeform 5"/>
          <p:cNvSpPr>
            <a:spLocks/>
          </p:cNvSpPr>
          <p:nvPr userDrawn="1"/>
        </p:nvSpPr>
        <p:spPr bwMode="auto">
          <a:xfrm>
            <a:off x="250825" y="261838"/>
            <a:ext cx="255588" cy="293688"/>
          </a:xfrm>
          <a:custGeom>
            <a:avLst/>
            <a:gdLst>
              <a:gd name="T0" fmla="*/ 46 w 505"/>
              <a:gd name="T1" fmla="*/ 15 h 584"/>
              <a:gd name="T2" fmla="*/ 0 w 505"/>
              <a:gd name="T3" fmla="*/ 41 h 584"/>
              <a:gd name="T4" fmla="*/ 0 w 505"/>
              <a:gd name="T5" fmla="*/ 109 h 584"/>
              <a:gd name="T6" fmla="*/ 46 w 505"/>
              <a:gd name="T7" fmla="*/ 167 h 584"/>
              <a:gd name="T8" fmla="*/ 217 w 505"/>
              <a:gd name="T9" fmla="*/ 266 h 584"/>
              <a:gd name="T10" fmla="*/ 217 w 505"/>
              <a:gd name="T11" fmla="*/ 318 h 584"/>
              <a:gd name="T12" fmla="*/ 46 w 505"/>
              <a:gd name="T13" fmla="*/ 417 h 584"/>
              <a:gd name="T14" fmla="*/ 0 w 505"/>
              <a:gd name="T15" fmla="*/ 475 h 584"/>
              <a:gd name="T16" fmla="*/ 0 w 505"/>
              <a:gd name="T17" fmla="*/ 543 h 584"/>
              <a:gd name="T18" fmla="*/ 46 w 505"/>
              <a:gd name="T19" fmla="*/ 569 h 584"/>
              <a:gd name="T20" fmla="*/ 480 w 505"/>
              <a:gd name="T21" fmla="*/ 318 h 584"/>
              <a:gd name="T22" fmla="*/ 480 w 505"/>
              <a:gd name="T23" fmla="*/ 266 h 584"/>
              <a:gd name="T24" fmla="*/ 46 w 505"/>
              <a:gd name="T25" fmla="*/ 15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05" h="584">
                <a:moveTo>
                  <a:pt x="46" y="15"/>
                </a:moveTo>
                <a:cubicBezTo>
                  <a:pt x="20" y="0"/>
                  <a:pt x="0" y="12"/>
                  <a:pt x="0" y="41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38"/>
                  <a:pt x="20" y="152"/>
                  <a:pt x="46" y="167"/>
                </a:cubicBezTo>
                <a:cubicBezTo>
                  <a:pt x="217" y="266"/>
                  <a:pt x="217" y="266"/>
                  <a:pt x="217" y="266"/>
                </a:cubicBezTo>
                <a:cubicBezTo>
                  <a:pt x="242" y="280"/>
                  <a:pt x="242" y="304"/>
                  <a:pt x="217" y="318"/>
                </a:cubicBezTo>
                <a:cubicBezTo>
                  <a:pt x="46" y="417"/>
                  <a:pt x="46" y="417"/>
                  <a:pt x="46" y="417"/>
                </a:cubicBezTo>
                <a:cubicBezTo>
                  <a:pt x="20" y="432"/>
                  <a:pt x="0" y="446"/>
                  <a:pt x="0" y="475"/>
                </a:cubicBezTo>
                <a:cubicBezTo>
                  <a:pt x="0" y="543"/>
                  <a:pt x="0" y="543"/>
                  <a:pt x="0" y="543"/>
                </a:cubicBezTo>
                <a:cubicBezTo>
                  <a:pt x="0" y="572"/>
                  <a:pt x="20" y="584"/>
                  <a:pt x="46" y="569"/>
                </a:cubicBezTo>
                <a:cubicBezTo>
                  <a:pt x="480" y="318"/>
                  <a:pt x="480" y="318"/>
                  <a:pt x="480" y="318"/>
                </a:cubicBezTo>
                <a:cubicBezTo>
                  <a:pt x="505" y="304"/>
                  <a:pt x="505" y="280"/>
                  <a:pt x="480" y="266"/>
                </a:cubicBezTo>
                <a:lnTo>
                  <a:pt x="46" y="15"/>
                </a:lnTo>
                <a:close/>
              </a:path>
            </a:pathLst>
          </a:custGeom>
          <a:solidFill>
            <a:srgbClr val="BE2F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5" name="Picture 2" descr="C:\Users\ChangEd\Desktop\06_Tagline_H_Color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03" y="265051"/>
            <a:ext cx="1438220" cy="28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 userDrawn="1"/>
        </p:nvSpPr>
        <p:spPr>
          <a:xfrm>
            <a:off x="35496" y="4861198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ViewSonic Confidential</a:t>
            </a:r>
            <a:endParaRPr lang="zh-TW" alt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0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>
            <a:spLocks noGrp="1"/>
          </p:cNvSpPr>
          <p:nvPr>
            <p:ph type="ctrTitle" hasCustomPrompt="1"/>
          </p:nvPr>
        </p:nvSpPr>
        <p:spPr>
          <a:xfrm>
            <a:off x="2051720" y="2279363"/>
            <a:ext cx="6696744" cy="584775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l">
              <a:defRPr sz="3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Section Title / Calibri, Regular, 32</a:t>
            </a:r>
            <a:endParaRPr lang="zh-TW" altLang="en-US" dirty="0"/>
          </a:p>
        </p:txBody>
      </p:sp>
      <p:sp>
        <p:nvSpPr>
          <p:cNvPr id="5" name="Freeform 5"/>
          <p:cNvSpPr>
            <a:spLocks noChangeAspect="1"/>
          </p:cNvSpPr>
          <p:nvPr userDrawn="1"/>
        </p:nvSpPr>
        <p:spPr bwMode="auto">
          <a:xfrm>
            <a:off x="323528" y="1615774"/>
            <a:ext cx="1684656" cy="1944687"/>
          </a:xfrm>
          <a:custGeom>
            <a:avLst/>
            <a:gdLst>
              <a:gd name="T0" fmla="*/ 193 w 2127"/>
              <a:gd name="T1" fmla="*/ 62 h 2455"/>
              <a:gd name="T2" fmla="*/ 0 w 2127"/>
              <a:gd name="T3" fmla="*/ 173 h 2455"/>
              <a:gd name="T4" fmla="*/ 0 w 2127"/>
              <a:gd name="T5" fmla="*/ 456 h 2455"/>
              <a:gd name="T6" fmla="*/ 193 w 2127"/>
              <a:gd name="T7" fmla="*/ 700 h 2455"/>
              <a:gd name="T8" fmla="*/ 914 w 2127"/>
              <a:gd name="T9" fmla="*/ 1116 h 2455"/>
              <a:gd name="T10" fmla="*/ 914 w 2127"/>
              <a:gd name="T11" fmla="*/ 1339 h 2455"/>
              <a:gd name="T12" fmla="*/ 193 w 2127"/>
              <a:gd name="T13" fmla="*/ 1755 h 2455"/>
              <a:gd name="T14" fmla="*/ 0 w 2127"/>
              <a:gd name="T15" fmla="*/ 1999 h 2455"/>
              <a:gd name="T16" fmla="*/ 0 w 2127"/>
              <a:gd name="T17" fmla="*/ 2283 h 2455"/>
              <a:gd name="T18" fmla="*/ 193 w 2127"/>
              <a:gd name="T19" fmla="*/ 2394 h 2455"/>
              <a:gd name="T20" fmla="*/ 2020 w 2127"/>
              <a:gd name="T21" fmla="*/ 1339 h 2455"/>
              <a:gd name="T22" fmla="*/ 2020 w 2127"/>
              <a:gd name="T23" fmla="*/ 1116 h 2455"/>
              <a:gd name="T24" fmla="*/ 193 w 2127"/>
              <a:gd name="T25" fmla="*/ 62 h 2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27" h="2455">
                <a:moveTo>
                  <a:pt x="193" y="62"/>
                </a:moveTo>
                <a:cubicBezTo>
                  <a:pt x="87" y="0"/>
                  <a:pt x="0" y="50"/>
                  <a:pt x="0" y="173"/>
                </a:cubicBezTo>
                <a:cubicBezTo>
                  <a:pt x="0" y="456"/>
                  <a:pt x="0" y="456"/>
                  <a:pt x="0" y="456"/>
                </a:cubicBezTo>
                <a:cubicBezTo>
                  <a:pt x="0" y="579"/>
                  <a:pt x="87" y="639"/>
                  <a:pt x="193" y="700"/>
                </a:cubicBezTo>
                <a:cubicBezTo>
                  <a:pt x="914" y="1116"/>
                  <a:pt x="914" y="1116"/>
                  <a:pt x="914" y="1116"/>
                </a:cubicBezTo>
                <a:cubicBezTo>
                  <a:pt x="1020" y="1178"/>
                  <a:pt x="1020" y="1278"/>
                  <a:pt x="914" y="1339"/>
                </a:cubicBezTo>
                <a:cubicBezTo>
                  <a:pt x="193" y="1755"/>
                  <a:pt x="193" y="1755"/>
                  <a:pt x="193" y="1755"/>
                </a:cubicBezTo>
                <a:cubicBezTo>
                  <a:pt x="87" y="1816"/>
                  <a:pt x="0" y="1877"/>
                  <a:pt x="0" y="1999"/>
                </a:cubicBezTo>
                <a:cubicBezTo>
                  <a:pt x="0" y="2283"/>
                  <a:pt x="0" y="2283"/>
                  <a:pt x="0" y="2283"/>
                </a:cubicBezTo>
                <a:cubicBezTo>
                  <a:pt x="0" y="2405"/>
                  <a:pt x="87" y="2455"/>
                  <a:pt x="193" y="2394"/>
                </a:cubicBezTo>
                <a:cubicBezTo>
                  <a:pt x="2020" y="1339"/>
                  <a:pt x="2020" y="1339"/>
                  <a:pt x="2020" y="1339"/>
                </a:cubicBezTo>
                <a:cubicBezTo>
                  <a:pt x="2127" y="1278"/>
                  <a:pt x="2127" y="1178"/>
                  <a:pt x="2020" y="1116"/>
                </a:cubicBezTo>
                <a:lnTo>
                  <a:pt x="193" y="62"/>
                </a:lnTo>
                <a:close/>
              </a:path>
            </a:pathLst>
          </a:custGeom>
          <a:solidFill>
            <a:srgbClr val="00A1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0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539552" y="195486"/>
            <a:ext cx="6912768" cy="4680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lnSpc>
                <a:spcPts val="2800"/>
              </a:lnSpc>
              <a:defRPr sz="3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</a:lstStyle>
          <a:p>
            <a:r>
              <a:rPr lang="en-US" altLang="zh-TW" dirty="0"/>
              <a:t>Subject / Calibri, Regular, 32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736006"/>
            <a:ext cx="8135938" cy="4140000"/>
          </a:xfrm>
          <a:prstGeom prst="rect">
            <a:avLst/>
          </a:prstGeom>
        </p:spPr>
        <p:txBody>
          <a:bodyPr>
            <a:spAutoFit/>
          </a:bodyPr>
          <a:lstStyle>
            <a:lvl1pPr marL="1778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  <a:lvl2pPr marL="450850" marR="0" indent="-1714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2pPr>
            <a:lvl3pPr marL="895350" indent="-177800">
              <a:buClr>
                <a:srgbClr val="C00000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3pPr>
            <a:lvl4pPr marL="1257300" indent="-177800">
              <a:buClr>
                <a:srgbClr val="C00000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701800" indent="-158750"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altLang="zh-TW" dirty="0"/>
              <a:t>Calibri, Bold, 18</a:t>
            </a:r>
          </a:p>
          <a:p>
            <a:pPr lvl="1"/>
            <a:r>
              <a:rPr lang="en-US" altLang="zh-TW" dirty="0"/>
              <a:t>Calibri, Regular, 16</a:t>
            </a:r>
          </a:p>
          <a:p>
            <a:pPr lvl="2"/>
            <a:r>
              <a:rPr lang="en-US" altLang="zh-TW" dirty="0"/>
              <a:t>Calibri, Regular, 16</a:t>
            </a:r>
          </a:p>
        </p:txBody>
      </p:sp>
      <p:sp>
        <p:nvSpPr>
          <p:cNvPr id="4" name="Freeform 5"/>
          <p:cNvSpPr>
            <a:spLocks/>
          </p:cNvSpPr>
          <p:nvPr userDrawn="1"/>
        </p:nvSpPr>
        <p:spPr bwMode="auto">
          <a:xfrm>
            <a:off x="250825" y="261838"/>
            <a:ext cx="255588" cy="293688"/>
          </a:xfrm>
          <a:custGeom>
            <a:avLst/>
            <a:gdLst>
              <a:gd name="T0" fmla="*/ 46 w 505"/>
              <a:gd name="T1" fmla="*/ 15 h 584"/>
              <a:gd name="T2" fmla="*/ 0 w 505"/>
              <a:gd name="T3" fmla="*/ 41 h 584"/>
              <a:gd name="T4" fmla="*/ 0 w 505"/>
              <a:gd name="T5" fmla="*/ 109 h 584"/>
              <a:gd name="T6" fmla="*/ 46 w 505"/>
              <a:gd name="T7" fmla="*/ 167 h 584"/>
              <a:gd name="T8" fmla="*/ 217 w 505"/>
              <a:gd name="T9" fmla="*/ 266 h 584"/>
              <a:gd name="T10" fmla="*/ 217 w 505"/>
              <a:gd name="T11" fmla="*/ 318 h 584"/>
              <a:gd name="T12" fmla="*/ 46 w 505"/>
              <a:gd name="T13" fmla="*/ 417 h 584"/>
              <a:gd name="T14" fmla="*/ 0 w 505"/>
              <a:gd name="T15" fmla="*/ 475 h 584"/>
              <a:gd name="T16" fmla="*/ 0 w 505"/>
              <a:gd name="T17" fmla="*/ 543 h 584"/>
              <a:gd name="T18" fmla="*/ 46 w 505"/>
              <a:gd name="T19" fmla="*/ 569 h 584"/>
              <a:gd name="T20" fmla="*/ 480 w 505"/>
              <a:gd name="T21" fmla="*/ 318 h 584"/>
              <a:gd name="T22" fmla="*/ 480 w 505"/>
              <a:gd name="T23" fmla="*/ 266 h 584"/>
              <a:gd name="T24" fmla="*/ 46 w 505"/>
              <a:gd name="T25" fmla="*/ 15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05" h="584">
                <a:moveTo>
                  <a:pt x="46" y="15"/>
                </a:moveTo>
                <a:cubicBezTo>
                  <a:pt x="20" y="0"/>
                  <a:pt x="0" y="12"/>
                  <a:pt x="0" y="41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38"/>
                  <a:pt x="20" y="152"/>
                  <a:pt x="46" y="167"/>
                </a:cubicBezTo>
                <a:cubicBezTo>
                  <a:pt x="217" y="266"/>
                  <a:pt x="217" y="266"/>
                  <a:pt x="217" y="266"/>
                </a:cubicBezTo>
                <a:cubicBezTo>
                  <a:pt x="242" y="280"/>
                  <a:pt x="242" y="304"/>
                  <a:pt x="217" y="318"/>
                </a:cubicBezTo>
                <a:cubicBezTo>
                  <a:pt x="46" y="417"/>
                  <a:pt x="46" y="417"/>
                  <a:pt x="46" y="417"/>
                </a:cubicBezTo>
                <a:cubicBezTo>
                  <a:pt x="20" y="432"/>
                  <a:pt x="0" y="446"/>
                  <a:pt x="0" y="475"/>
                </a:cubicBezTo>
                <a:cubicBezTo>
                  <a:pt x="0" y="543"/>
                  <a:pt x="0" y="543"/>
                  <a:pt x="0" y="543"/>
                </a:cubicBezTo>
                <a:cubicBezTo>
                  <a:pt x="0" y="572"/>
                  <a:pt x="20" y="584"/>
                  <a:pt x="46" y="569"/>
                </a:cubicBezTo>
                <a:cubicBezTo>
                  <a:pt x="480" y="318"/>
                  <a:pt x="480" y="318"/>
                  <a:pt x="480" y="318"/>
                </a:cubicBezTo>
                <a:cubicBezTo>
                  <a:pt x="505" y="304"/>
                  <a:pt x="505" y="280"/>
                  <a:pt x="480" y="266"/>
                </a:cubicBezTo>
                <a:lnTo>
                  <a:pt x="46" y="15"/>
                </a:lnTo>
                <a:close/>
              </a:path>
            </a:pathLst>
          </a:custGeom>
          <a:solidFill>
            <a:srgbClr val="BE2F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5" name="Picture 2" descr="C:\Users\ChangEd\Desktop\06_Tagline_H_Color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03" y="265051"/>
            <a:ext cx="1438220" cy="28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 userDrawn="1"/>
        </p:nvSpPr>
        <p:spPr>
          <a:xfrm>
            <a:off x="35496" y="4861198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ViewSonic Confidential</a:t>
            </a:r>
            <a:endParaRPr lang="zh-TW" alt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93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 userDrawn="1"/>
        </p:nvSpPr>
        <p:spPr bwMode="auto">
          <a:xfrm>
            <a:off x="250825" y="261838"/>
            <a:ext cx="255588" cy="293688"/>
          </a:xfrm>
          <a:custGeom>
            <a:avLst/>
            <a:gdLst>
              <a:gd name="T0" fmla="*/ 46 w 505"/>
              <a:gd name="T1" fmla="*/ 15 h 584"/>
              <a:gd name="T2" fmla="*/ 0 w 505"/>
              <a:gd name="T3" fmla="*/ 41 h 584"/>
              <a:gd name="T4" fmla="*/ 0 w 505"/>
              <a:gd name="T5" fmla="*/ 109 h 584"/>
              <a:gd name="T6" fmla="*/ 46 w 505"/>
              <a:gd name="T7" fmla="*/ 167 h 584"/>
              <a:gd name="T8" fmla="*/ 217 w 505"/>
              <a:gd name="T9" fmla="*/ 266 h 584"/>
              <a:gd name="T10" fmla="*/ 217 w 505"/>
              <a:gd name="T11" fmla="*/ 318 h 584"/>
              <a:gd name="T12" fmla="*/ 46 w 505"/>
              <a:gd name="T13" fmla="*/ 417 h 584"/>
              <a:gd name="T14" fmla="*/ 0 w 505"/>
              <a:gd name="T15" fmla="*/ 475 h 584"/>
              <a:gd name="T16" fmla="*/ 0 w 505"/>
              <a:gd name="T17" fmla="*/ 543 h 584"/>
              <a:gd name="T18" fmla="*/ 46 w 505"/>
              <a:gd name="T19" fmla="*/ 569 h 584"/>
              <a:gd name="T20" fmla="*/ 480 w 505"/>
              <a:gd name="T21" fmla="*/ 318 h 584"/>
              <a:gd name="T22" fmla="*/ 480 w 505"/>
              <a:gd name="T23" fmla="*/ 266 h 584"/>
              <a:gd name="T24" fmla="*/ 46 w 505"/>
              <a:gd name="T25" fmla="*/ 15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05" h="584">
                <a:moveTo>
                  <a:pt x="46" y="15"/>
                </a:moveTo>
                <a:cubicBezTo>
                  <a:pt x="20" y="0"/>
                  <a:pt x="0" y="12"/>
                  <a:pt x="0" y="41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38"/>
                  <a:pt x="20" y="152"/>
                  <a:pt x="46" y="167"/>
                </a:cubicBezTo>
                <a:cubicBezTo>
                  <a:pt x="217" y="266"/>
                  <a:pt x="217" y="266"/>
                  <a:pt x="217" y="266"/>
                </a:cubicBezTo>
                <a:cubicBezTo>
                  <a:pt x="242" y="280"/>
                  <a:pt x="242" y="304"/>
                  <a:pt x="217" y="318"/>
                </a:cubicBezTo>
                <a:cubicBezTo>
                  <a:pt x="46" y="417"/>
                  <a:pt x="46" y="417"/>
                  <a:pt x="46" y="417"/>
                </a:cubicBezTo>
                <a:cubicBezTo>
                  <a:pt x="20" y="432"/>
                  <a:pt x="0" y="446"/>
                  <a:pt x="0" y="475"/>
                </a:cubicBezTo>
                <a:cubicBezTo>
                  <a:pt x="0" y="543"/>
                  <a:pt x="0" y="543"/>
                  <a:pt x="0" y="543"/>
                </a:cubicBezTo>
                <a:cubicBezTo>
                  <a:pt x="0" y="572"/>
                  <a:pt x="20" y="584"/>
                  <a:pt x="46" y="569"/>
                </a:cubicBezTo>
                <a:cubicBezTo>
                  <a:pt x="480" y="318"/>
                  <a:pt x="480" y="318"/>
                  <a:pt x="480" y="318"/>
                </a:cubicBezTo>
                <a:cubicBezTo>
                  <a:pt x="505" y="304"/>
                  <a:pt x="505" y="280"/>
                  <a:pt x="480" y="266"/>
                </a:cubicBezTo>
                <a:lnTo>
                  <a:pt x="46" y="15"/>
                </a:lnTo>
                <a:close/>
              </a:path>
            </a:pathLst>
          </a:custGeom>
          <a:solidFill>
            <a:srgbClr val="BE2F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2" name="文字方塊 41"/>
          <p:cNvSpPr txBox="1"/>
          <p:nvPr userDrawn="1"/>
        </p:nvSpPr>
        <p:spPr>
          <a:xfrm>
            <a:off x="35496" y="4861198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ViewSonic Confidential</a:t>
            </a:r>
            <a:endParaRPr lang="zh-TW" alt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3" name="Picture 2" descr="C:\Users\ChangEd\Desktop\06_Tagline_H_Colors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03" y="265051"/>
            <a:ext cx="1438220" cy="28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0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5" r:id="rId2"/>
    <p:sldLayoutId id="2147483676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1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8" r:id="rId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21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9" r:id="rId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90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70" r:id="rId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75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1" r:id="rId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 userDrawn="1"/>
        </p:nvSpPr>
        <p:spPr>
          <a:xfrm>
            <a:off x="2984574" y="2020888"/>
            <a:ext cx="3174852" cy="11017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rPr>
              <a:t>Thank You.</a:t>
            </a:r>
            <a:endParaRPr lang="zh-TW" altLang="en-US" sz="3600" b="0" baseline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</a:endParaRPr>
          </a:p>
        </p:txBody>
      </p:sp>
      <p:grpSp>
        <p:nvGrpSpPr>
          <p:cNvPr id="9" name="群組 8"/>
          <p:cNvGrpSpPr/>
          <p:nvPr userDrawn="1"/>
        </p:nvGrpSpPr>
        <p:grpSpPr>
          <a:xfrm>
            <a:off x="1905564" y="2020888"/>
            <a:ext cx="1317626" cy="1230313"/>
            <a:chOff x="1617662" y="2066925"/>
            <a:chExt cx="1317626" cy="1230313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1617662" y="2325688"/>
              <a:ext cx="347663" cy="401638"/>
            </a:xfrm>
            <a:custGeom>
              <a:avLst/>
              <a:gdLst>
                <a:gd name="T0" fmla="*/ 26 w 286"/>
                <a:gd name="T1" fmla="*/ 8 h 330"/>
                <a:gd name="T2" fmla="*/ 0 w 286"/>
                <a:gd name="T3" fmla="*/ 23 h 330"/>
                <a:gd name="T4" fmla="*/ 0 w 286"/>
                <a:gd name="T5" fmla="*/ 61 h 330"/>
                <a:gd name="T6" fmla="*/ 26 w 286"/>
                <a:gd name="T7" fmla="*/ 94 h 330"/>
                <a:gd name="T8" fmla="*/ 123 w 286"/>
                <a:gd name="T9" fmla="*/ 150 h 330"/>
                <a:gd name="T10" fmla="*/ 123 w 286"/>
                <a:gd name="T11" fmla="*/ 180 h 330"/>
                <a:gd name="T12" fmla="*/ 26 w 286"/>
                <a:gd name="T13" fmla="*/ 236 h 330"/>
                <a:gd name="T14" fmla="*/ 0 w 286"/>
                <a:gd name="T15" fmla="*/ 269 h 330"/>
                <a:gd name="T16" fmla="*/ 0 w 286"/>
                <a:gd name="T17" fmla="*/ 307 h 330"/>
                <a:gd name="T18" fmla="*/ 26 w 286"/>
                <a:gd name="T19" fmla="*/ 322 h 330"/>
                <a:gd name="T20" fmla="*/ 272 w 286"/>
                <a:gd name="T21" fmla="*/ 180 h 330"/>
                <a:gd name="T22" fmla="*/ 272 w 286"/>
                <a:gd name="T23" fmla="*/ 150 h 330"/>
                <a:gd name="T24" fmla="*/ 26 w 286"/>
                <a:gd name="T25" fmla="*/ 8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6" h="330">
                  <a:moveTo>
                    <a:pt x="26" y="8"/>
                  </a:moveTo>
                  <a:cubicBezTo>
                    <a:pt x="11" y="0"/>
                    <a:pt x="0" y="6"/>
                    <a:pt x="0" y="23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78"/>
                    <a:pt x="11" y="86"/>
                    <a:pt x="26" y="94"/>
                  </a:cubicBezTo>
                  <a:cubicBezTo>
                    <a:pt x="123" y="150"/>
                    <a:pt x="123" y="150"/>
                    <a:pt x="123" y="150"/>
                  </a:cubicBezTo>
                  <a:cubicBezTo>
                    <a:pt x="137" y="158"/>
                    <a:pt x="137" y="172"/>
                    <a:pt x="123" y="180"/>
                  </a:cubicBezTo>
                  <a:cubicBezTo>
                    <a:pt x="26" y="236"/>
                    <a:pt x="26" y="236"/>
                    <a:pt x="26" y="236"/>
                  </a:cubicBezTo>
                  <a:cubicBezTo>
                    <a:pt x="11" y="244"/>
                    <a:pt x="0" y="253"/>
                    <a:pt x="0" y="269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24"/>
                    <a:pt x="11" y="330"/>
                    <a:pt x="26" y="322"/>
                  </a:cubicBezTo>
                  <a:cubicBezTo>
                    <a:pt x="272" y="180"/>
                    <a:pt x="272" y="180"/>
                    <a:pt x="272" y="180"/>
                  </a:cubicBezTo>
                  <a:cubicBezTo>
                    <a:pt x="286" y="172"/>
                    <a:pt x="286" y="158"/>
                    <a:pt x="272" y="150"/>
                  </a:cubicBezTo>
                  <a:lnTo>
                    <a:pt x="26" y="8"/>
                  </a:lnTo>
                  <a:close/>
                </a:path>
              </a:pathLst>
            </a:custGeom>
            <a:solidFill>
              <a:srgbClr val="004E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2498725" y="3025775"/>
              <a:ext cx="233363" cy="271463"/>
            </a:xfrm>
            <a:custGeom>
              <a:avLst/>
              <a:gdLst>
                <a:gd name="T0" fmla="*/ 17 w 192"/>
                <a:gd name="T1" fmla="*/ 6 h 223"/>
                <a:gd name="T2" fmla="*/ 0 w 192"/>
                <a:gd name="T3" fmla="*/ 16 h 223"/>
                <a:gd name="T4" fmla="*/ 0 w 192"/>
                <a:gd name="T5" fmla="*/ 42 h 223"/>
                <a:gd name="T6" fmla="*/ 17 w 192"/>
                <a:gd name="T7" fmla="*/ 64 h 223"/>
                <a:gd name="T8" fmla="*/ 82 w 192"/>
                <a:gd name="T9" fmla="*/ 102 h 223"/>
                <a:gd name="T10" fmla="*/ 82 w 192"/>
                <a:gd name="T11" fmla="*/ 122 h 223"/>
                <a:gd name="T12" fmla="*/ 17 w 192"/>
                <a:gd name="T13" fmla="*/ 160 h 223"/>
                <a:gd name="T14" fmla="*/ 0 w 192"/>
                <a:gd name="T15" fmla="*/ 182 h 223"/>
                <a:gd name="T16" fmla="*/ 0 w 192"/>
                <a:gd name="T17" fmla="*/ 207 h 223"/>
                <a:gd name="T18" fmla="*/ 17 w 192"/>
                <a:gd name="T19" fmla="*/ 217 h 223"/>
                <a:gd name="T20" fmla="*/ 183 w 192"/>
                <a:gd name="T21" fmla="*/ 122 h 223"/>
                <a:gd name="T22" fmla="*/ 183 w 192"/>
                <a:gd name="T23" fmla="*/ 102 h 223"/>
                <a:gd name="T24" fmla="*/ 17 w 192"/>
                <a:gd name="T25" fmla="*/ 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223">
                  <a:moveTo>
                    <a:pt x="17" y="6"/>
                  </a:moveTo>
                  <a:cubicBezTo>
                    <a:pt x="7" y="0"/>
                    <a:pt x="0" y="5"/>
                    <a:pt x="0" y="1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53"/>
                    <a:pt x="7" y="58"/>
                    <a:pt x="17" y="64"/>
                  </a:cubicBezTo>
                  <a:cubicBezTo>
                    <a:pt x="82" y="102"/>
                    <a:pt x="82" y="102"/>
                    <a:pt x="82" y="102"/>
                  </a:cubicBezTo>
                  <a:cubicBezTo>
                    <a:pt x="92" y="107"/>
                    <a:pt x="92" y="116"/>
                    <a:pt x="82" y="122"/>
                  </a:cubicBezTo>
                  <a:cubicBezTo>
                    <a:pt x="17" y="160"/>
                    <a:pt x="17" y="160"/>
                    <a:pt x="17" y="160"/>
                  </a:cubicBezTo>
                  <a:cubicBezTo>
                    <a:pt x="7" y="165"/>
                    <a:pt x="0" y="171"/>
                    <a:pt x="0" y="182"/>
                  </a:cubicBezTo>
                  <a:cubicBezTo>
                    <a:pt x="0" y="207"/>
                    <a:pt x="0" y="207"/>
                    <a:pt x="0" y="207"/>
                  </a:cubicBezTo>
                  <a:cubicBezTo>
                    <a:pt x="0" y="218"/>
                    <a:pt x="7" y="223"/>
                    <a:pt x="17" y="217"/>
                  </a:cubicBezTo>
                  <a:cubicBezTo>
                    <a:pt x="183" y="122"/>
                    <a:pt x="183" y="122"/>
                    <a:pt x="183" y="122"/>
                  </a:cubicBezTo>
                  <a:cubicBezTo>
                    <a:pt x="192" y="116"/>
                    <a:pt x="192" y="107"/>
                    <a:pt x="183" y="102"/>
                  </a:cubicBezTo>
                  <a:lnTo>
                    <a:pt x="17" y="6"/>
                  </a:lnTo>
                  <a:close/>
                </a:path>
              </a:pathLst>
            </a:custGeom>
            <a:solidFill>
              <a:srgbClr val="FDD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1993900" y="2066925"/>
              <a:ext cx="941388" cy="1089025"/>
            </a:xfrm>
            <a:custGeom>
              <a:avLst/>
              <a:gdLst>
                <a:gd name="T0" fmla="*/ 71 w 776"/>
                <a:gd name="T1" fmla="*/ 23 h 896"/>
                <a:gd name="T2" fmla="*/ 0 w 776"/>
                <a:gd name="T3" fmla="*/ 63 h 896"/>
                <a:gd name="T4" fmla="*/ 0 w 776"/>
                <a:gd name="T5" fmla="*/ 167 h 896"/>
                <a:gd name="T6" fmla="*/ 71 w 776"/>
                <a:gd name="T7" fmla="*/ 256 h 896"/>
                <a:gd name="T8" fmla="*/ 334 w 776"/>
                <a:gd name="T9" fmla="*/ 408 h 896"/>
                <a:gd name="T10" fmla="*/ 334 w 776"/>
                <a:gd name="T11" fmla="*/ 489 h 896"/>
                <a:gd name="T12" fmla="*/ 71 w 776"/>
                <a:gd name="T13" fmla="*/ 641 h 896"/>
                <a:gd name="T14" fmla="*/ 0 w 776"/>
                <a:gd name="T15" fmla="*/ 730 h 896"/>
                <a:gd name="T16" fmla="*/ 0 w 776"/>
                <a:gd name="T17" fmla="*/ 833 h 896"/>
                <a:gd name="T18" fmla="*/ 71 w 776"/>
                <a:gd name="T19" fmla="*/ 874 h 896"/>
                <a:gd name="T20" fmla="*/ 737 w 776"/>
                <a:gd name="T21" fmla="*/ 489 h 896"/>
                <a:gd name="T22" fmla="*/ 737 w 776"/>
                <a:gd name="T23" fmla="*/ 408 h 896"/>
                <a:gd name="T24" fmla="*/ 71 w 776"/>
                <a:gd name="T25" fmla="*/ 23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6" h="896">
                  <a:moveTo>
                    <a:pt x="71" y="23"/>
                  </a:moveTo>
                  <a:cubicBezTo>
                    <a:pt x="32" y="0"/>
                    <a:pt x="0" y="19"/>
                    <a:pt x="0" y="63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211"/>
                    <a:pt x="32" y="233"/>
                    <a:pt x="71" y="256"/>
                  </a:cubicBezTo>
                  <a:cubicBezTo>
                    <a:pt x="334" y="408"/>
                    <a:pt x="334" y="408"/>
                    <a:pt x="334" y="408"/>
                  </a:cubicBezTo>
                  <a:cubicBezTo>
                    <a:pt x="372" y="430"/>
                    <a:pt x="372" y="467"/>
                    <a:pt x="334" y="489"/>
                  </a:cubicBezTo>
                  <a:cubicBezTo>
                    <a:pt x="71" y="641"/>
                    <a:pt x="71" y="641"/>
                    <a:pt x="71" y="641"/>
                  </a:cubicBezTo>
                  <a:cubicBezTo>
                    <a:pt x="32" y="663"/>
                    <a:pt x="0" y="685"/>
                    <a:pt x="0" y="730"/>
                  </a:cubicBezTo>
                  <a:cubicBezTo>
                    <a:pt x="0" y="833"/>
                    <a:pt x="0" y="833"/>
                    <a:pt x="0" y="833"/>
                  </a:cubicBezTo>
                  <a:cubicBezTo>
                    <a:pt x="0" y="878"/>
                    <a:pt x="32" y="896"/>
                    <a:pt x="71" y="874"/>
                  </a:cubicBezTo>
                  <a:cubicBezTo>
                    <a:pt x="737" y="489"/>
                    <a:pt x="737" y="489"/>
                    <a:pt x="737" y="489"/>
                  </a:cubicBezTo>
                  <a:cubicBezTo>
                    <a:pt x="776" y="467"/>
                    <a:pt x="776" y="430"/>
                    <a:pt x="737" y="408"/>
                  </a:cubicBezTo>
                  <a:lnTo>
                    <a:pt x="71" y="23"/>
                  </a:lnTo>
                  <a:close/>
                </a:path>
              </a:pathLst>
            </a:custGeom>
            <a:solidFill>
              <a:srgbClr val="C229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pic>
        <p:nvPicPr>
          <p:cNvPr id="13" name="Picture 2" descr="C:\Users\ChangEd\Desktop\06_Tagline_H_Color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075" y="228294"/>
            <a:ext cx="1797775" cy="35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4243388"/>
            <a:ext cx="703263" cy="70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1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ewsonicglobal.com/public/products_download/user_guide/IFP/IFP50-3/IFP50-3_UG_TCH.pdf?pas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eurl.cc/XkWAxR?fbclid=IwAR3DjT9TVdSdGAAnFInL8YpvJiuUPvVtus3a4TvxbvYJRkoFfkeQMg7-puE" TargetMode="External"/><Relationship Id="rId3" Type="http://schemas.openxmlformats.org/officeDocument/2006/relationships/hyperlink" Target="https://www.youtube.com/channel/UC3HH-XIt1KkQo18HDejEqJQ" TargetMode="External"/><Relationship Id="rId7" Type="http://schemas.openxmlformats.org/officeDocument/2006/relationships/hyperlink" Target="https://www.facebook.com/ViewSonicClassroomTaiwan" TargetMode="External"/><Relationship Id="rId2" Type="http://schemas.openxmlformats.org/officeDocument/2006/relationships/hyperlink" Target="https://myviewboard.com/downloa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.myviewboard.com/tc:Whiteboard_for_Windows_Training_Guide" TargetMode="External"/><Relationship Id="rId5" Type="http://schemas.openxmlformats.org/officeDocument/2006/relationships/hyperlink" Target="https://wiki.myviewboard.com/tc:Whiteboard_for_Android_Training_Guide" TargetMode="External"/><Relationship Id="rId4" Type="http://schemas.openxmlformats.org/officeDocument/2006/relationships/hyperlink" Target="https://wiki.myviewboard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FC6B18-DB11-4432-8DA8-533FCF8DF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267494"/>
            <a:ext cx="6912768" cy="468000"/>
          </a:xfrm>
        </p:spPr>
        <p:txBody>
          <a:bodyPr/>
          <a:lstStyle/>
          <a:p>
            <a:r>
              <a:rPr lang="zh-TW" altLang="en-US" dirty="0">
                <a:solidFill>
                  <a:srgbClr val="000000"/>
                </a:solidFill>
                <a:latin typeface="Linux Libertine"/>
              </a:rPr>
              <a:t>智慧互動電子白板使用指南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07AF211-8705-47A9-8E89-83975E1368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50" y="952265"/>
            <a:ext cx="8135938" cy="1403461"/>
          </a:xfrm>
        </p:spPr>
        <p:txBody>
          <a:bodyPr/>
          <a:lstStyle/>
          <a:p>
            <a:r>
              <a:rPr lang="en-US" altLang="zh-TW" sz="2400" dirty="0"/>
              <a:t>IFP50-3</a:t>
            </a:r>
          </a:p>
          <a:p>
            <a:pPr marL="0" indent="0">
              <a:buNone/>
            </a:pPr>
            <a:r>
              <a:rPr lang="en-US" altLang="zh-TW" dirty="0">
                <a:hlinkClick r:id="rId2"/>
              </a:rPr>
              <a:t>https://www.viewsonicglobal.com/public/products_download/user_guide/IFP/IFP50-3/IFP50-3_UG_TCH.pdf?pass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640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19C26426-C553-4C7E-ABC1-87287CDC4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231542"/>
            <a:ext cx="8136904" cy="468000"/>
          </a:xfrm>
        </p:spPr>
        <p:txBody>
          <a:bodyPr>
            <a:normAutofit/>
          </a:bodyPr>
          <a:lstStyle/>
          <a:p>
            <a:r>
              <a:rPr lang="en-US" altLang="zh-TW" b="0" i="0" dirty="0" err="1">
                <a:solidFill>
                  <a:srgbClr val="000000"/>
                </a:solidFill>
                <a:effectLst/>
                <a:latin typeface="Linux Libertine"/>
              </a:rPr>
              <a:t>myV</a:t>
            </a:r>
            <a:r>
              <a:rPr lang="en-US" altLang="zh-TW" dirty="0" err="1">
                <a:solidFill>
                  <a:srgbClr val="000000"/>
                </a:solidFill>
                <a:latin typeface="Linux Libertine"/>
              </a:rPr>
              <a:t>iewBoard</a:t>
            </a:r>
            <a:r>
              <a:rPr lang="en-US" altLang="zh-TW" dirty="0">
                <a:solidFill>
                  <a:srgbClr val="000000"/>
                </a:solidFill>
                <a:latin typeface="Linux Libertine"/>
              </a:rPr>
              <a:t>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Linux Libertine"/>
              </a:rPr>
              <a:t>線上資源</a:t>
            </a:r>
            <a:endParaRPr lang="zh-TW" altLang="en-US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AF0F074-B3D6-450D-84C2-EF5B186C62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1520" y="915566"/>
            <a:ext cx="8424936" cy="3705630"/>
          </a:xfrm>
        </p:spPr>
        <p:txBody>
          <a:bodyPr/>
          <a:lstStyle/>
          <a:p>
            <a:r>
              <a:rPr lang="zh-TW" altLang="en-US" b="0" dirty="0">
                <a:solidFill>
                  <a:srgbClr val="030303"/>
                </a:solidFill>
                <a:latin typeface="Roboto"/>
              </a:rPr>
              <a:t>相關軟體下載 </a:t>
            </a:r>
            <a:r>
              <a:rPr lang="en-US" altLang="zh-TW" b="0" dirty="0">
                <a:solidFill>
                  <a:srgbClr val="030303"/>
                </a:solidFill>
                <a:latin typeface="Roboto"/>
                <a:hlinkClick r:id="rId2"/>
              </a:rPr>
              <a:t>https://myviewboard.com/download/</a:t>
            </a:r>
            <a:endParaRPr lang="en-US" altLang="zh-TW" b="0" dirty="0">
              <a:solidFill>
                <a:srgbClr val="030303"/>
              </a:solidFill>
              <a:latin typeface="Roboto"/>
            </a:endParaRPr>
          </a:p>
          <a:p>
            <a:endParaRPr lang="en-US" altLang="zh-TW" b="0" dirty="0">
              <a:solidFill>
                <a:srgbClr val="030303"/>
              </a:solidFill>
              <a:latin typeface="Roboto"/>
            </a:endParaRPr>
          </a:p>
          <a:p>
            <a:r>
              <a:rPr lang="en-US" altLang="zh-TW" b="0" dirty="0">
                <a:solidFill>
                  <a:srgbClr val="030303"/>
                </a:solidFill>
                <a:latin typeface="Roboto"/>
              </a:rPr>
              <a:t>YouTube </a:t>
            </a:r>
            <a:r>
              <a:rPr lang="zh-TW" altLang="en-US" b="0" i="0" dirty="0">
                <a:solidFill>
                  <a:srgbClr val="030303"/>
                </a:solidFill>
                <a:effectLst/>
                <a:latin typeface="Roboto"/>
              </a:rPr>
              <a:t> </a:t>
            </a:r>
            <a:r>
              <a:rPr lang="en-US" altLang="zh-TW" dirty="0">
                <a:hlinkClick r:id="rId3"/>
              </a:rPr>
              <a:t>https://www.youtube.com/channel/UC3HH-XIt1KkQo18HDejEqJQ</a:t>
            </a:r>
            <a:endParaRPr lang="en-US" altLang="zh-TW" dirty="0"/>
          </a:p>
          <a:p>
            <a:r>
              <a:rPr lang="zh-TW" altLang="en-US" dirty="0">
                <a:solidFill>
                  <a:schemeClr val="tx1"/>
                </a:solidFill>
              </a:rPr>
              <a:t>維基百科</a:t>
            </a:r>
            <a:r>
              <a:rPr lang="en-US" altLang="zh-TW" dirty="0">
                <a:solidFill>
                  <a:schemeClr val="tx1"/>
                </a:solidFill>
              </a:rPr>
              <a:t>  </a:t>
            </a:r>
            <a:r>
              <a:rPr lang="en-US" altLang="zh-TW" dirty="0">
                <a:solidFill>
                  <a:srgbClr val="0000FF"/>
                </a:solidFill>
                <a:hlinkClick r:id="rId4"/>
              </a:rPr>
              <a:t>https://wiki.myviewboard.com</a:t>
            </a:r>
            <a:endParaRPr lang="en-US" altLang="zh-TW" dirty="0">
              <a:solidFill>
                <a:srgbClr val="0000FF"/>
              </a:solidFill>
            </a:endParaRPr>
          </a:p>
          <a:p>
            <a:pPr lvl="1"/>
            <a:r>
              <a:rPr lang="en-US" altLang="zh-TW" dirty="0">
                <a:solidFill>
                  <a:srgbClr val="0000FF"/>
                </a:solidFill>
                <a:hlinkClick r:id="rId5"/>
              </a:rPr>
              <a:t>https://wiki.myviewboard.com/tc:Whiteboard_for_Android_Training_Guide</a:t>
            </a:r>
            <a:r>
              <a:rPr lang="en-US" altLang="zh-TW" dirty="0">
                <a:solidFill>
                  <a:srgbClr val="0000FF"/>
                </a:solidFill>
              </a:rPr>
              <a:t> </a:t>
            </a:r>
            <a:r>
              <a:rPr lang="zh-TW" altLang="en-US" dirty="0">
                <a:solidFill>
                  <a:srgbClr val="0000FF"/>
                </a:solidFill>
              </a:rPr>
              <a:t>（</a:t>
            </a:r>
            <a:r>
              <a:rPr lang="en-US" altLang="zh-TW" dirty="0">
                <a:solidFill>
                  <a:srgbClr val="0000FF"/>
                </a:solidFill>
              </a:rPr>
              <a:t>Android </a:t>
            </a:r>
            <a:r>
              <a:rPr lang="zh-TW" altLang="en-US" dirty="0">
                <a:solidFill>
                  <a:srgbClr val="0000FF"/>
                </a:solidFill>
              </a:rPr>
              <a:t>數位白板培訓指南）</a:t>
            </a:r>
            <a:endParaRPr lang="en-US" altLang="zh-TW" dirty="0">
              <a:solidFill>
                <a:srgbClr val="0000FF"/>
              </a:solidFill>
            </a:endParaRPr>
          </a:p>
          <a:p>
            <a:pPr lvl="1"/>
            <a:r>
              <a:rPr lang="en-US" altLang="zh-TW" dirty="0">
                <a:solidFill>
                  <a:srgbClr val="0000FF"/>
                </a:solidFill>
                <a:hlinkClick r:id="rId6"/>
              </a:rPr>
              <a:t>https://wiki.myviewboard.com/tc:Whiteboard_for_Windows_Training_Guide</a:t>
            </a:r>
            <a:r>
              <a:rPr lang="zh-TW" altLang="en-US" dirty="0">
                <a:solidFill>
                  <a:srgbClr val="0000FF"/>
                </a:solidFill>
              </a:rPr>
              <a:t>（</a:t>
            </a:r>
            <a:r>
              <a:rPr lang="en-US" altLang="zh-TW" dirty="0">
                <a:solidFill>
                  <a:srgbClr val="0000FF"/>
                </a:solidFill>
              </a:rPr>
              <a:t>Windows </a:t>
            </a:r>
            <a:r>
              <a:rPr lang="zh-TW" altLang="en-US" dirty="0">
                <a:solidFill>
                  <a:srgbClr val="0000FF"/>
                </a:solidFill>
              </a:rPr>
              <a:t>數位白板培訓指南）</a:t>
            </a:r>
            <a:endParaRPr lang="en-US" altLang="zh-TW" dirty="0">
              <a:solidFill>
                <a:srgbClr val="0000FF"/>
              </a:solidFill>
            </a:endParaRPr>
          </a:p>
          <a:p>
            <a:endParaRPr lang="en-US" altLang="zh-TW" dirty="0">
              <a:solidFill>
                <a:srgbClr val="0000FF"/>
              </a:solidFill>
            </a:endParaRPr>
          </a:p>
          <a:p>
            <a:r>
              <a:rPr lang="en-US" altLang="zh-TW" b="0" i="0" dirty="0">
                <a:solidFill>
                  <a:srgbClr val="030303"/>
                </a:solidFill>
                <a:effectLst/>
                <a:latin typeface="Roboto"/>
              </a:rPr>
              <a:t>ViewSonic </a:t>
            </a:r>
            <a:r>
              <a:rPr lang="zh-TW" altLang="en-US" b="0" i="0" dirty="0">
                <a:solidFill>
                  <a:srgbClr val="030303"/>
                </a:solidFill>
                <a:effectLst/>
                <a:latin typeface="Roboto"/>
              </a:rPr>
              <a:t>創新教室</a:t>
            </a:r>
            <a:endParaRPr lang="en-US" altLang="zh-TW" dirty="0">
              <a:solidFill>
                <a:schemeClr val="tx1"/>
              </a:solidFill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/>
            <a:r>
              <a:rPr lang="zh-TW" altLang="en-US" b="0" dirty="0">
                <a:solidFill>
                  <a:srgbClr val="030303"/>
                </a:solidFill>
                <a:latin typeface="Roboto"/>
              </a:rPr>
              <a:t>粉絲專頁</a:t>
            </a:r>
            <a:r>
              <a:rPr lang="zh-TW" altLang="en-US" dirty="0"/>
              <a:t> </a:t>
            </a:r>
            <a:r>
              <a:rPr lang="en-US" altLang="zh-TW" dirty="0">
                <a:hlinkClick r:id="rId7"/>
              </a:rPr>
              <a:t>https://www.facebook.com/ViewSonicClassroomTaiwan</a:t>
            </a:r>
            <a:endParaRPr lang="en-US" altLang="zh-TW" dirty="0"/>
          </a:p>
          <a:p>
            <a:pPr lvl="1"/>
            <a:r>
              <a:rPr lang="en-US" altLang="zh-TW" b="0" dirty="0">
                <a:solidFill>
                  <a:srgbClr val="030303"/>
                </a:solidFill>
                <a:latin typeface="Roboto"/>
              </a:rPr>
              <a:t>YouTube</a:t>
            </a:r>
            <a:r>
              <a:rPr lang="zh-TW" altLang="en-US" b="0" dirty="0">
                <a:solidFill>
                  <a:srgbClr val="030303"/>
                </a:solidFill>
                <a:latin typeface="Roboto"/>
              </a:rPr>
              <a:t> </a:t>
            </a:r>
            <a:r>
              <a:rPr lang="en-US" altLang="zh-TW" b="0" i="0" u="none" strike="noStrike" dirty="0">
                <a:effectLst/>
                <a:hlinkClick r:id="rId8"/>
              </a:rPr>
              <a:t>https://reurl.cc/XkWAxR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063788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17_VS_typeface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17_VS_typeface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17_VS_typeface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ection 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17_VS_typeface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ection 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17_VS_typeface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Ending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17_VS_typeface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VS PPT template_White_1.1</Template>
  <TotalTime>3296</TotalTime>
  <Words>154</Words>
  <Application>Microsoft Office PowerPoint</Application>
  <PresentationFormat>如螢幕大小 (16:9)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6</vt:i4>
      </vt:variant>
      <vt:variant>
        <vt:lpstr>投影片標題</vt:lpstr>
      </vt:variant>
      <vt:variant>
        <vt:i4>2</vt:i4>
      </vt:variant>
    </vt:vector>
  </HeadingPairs>
  <TitlesOfParts>
    <vt:vector size="12" baseType="lpstr">
      <vt:lpstr>Linux Libertine</vt:lpstr>
      <vt:lpstr>Roboto</vt:lpstr>
      <vt:lpstr>Arial</vt:lpstr>
      <vt:lpstr>Calibri</vt:lpstr>
      <vt:lpstr>Content page</vt:lpstr>
      <vt:lpstr>Section 1</vt:lpstr>
      <vt:lpstr>Section 2</vt:lpstr>
      <vt:lpstr>Section 3</vt:lpstr>
      <vt:lpstr>Section 4</vt:lpstr>
      <vt:lpstr>Ending page</vt:lpstr>
      <vt:lpstr>智慧互動電子白板使用指南</vt:lpstr>
      <vt:lpstr>myViewBoard 線上資源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Jackal Huang</dc:creator>
  <cp:lastModifiedBy>Flora Huang</cp:lastModifiedBy>
  <cp:revision>102</cp:revision>
  <dcterms:created xsi:type="dcterms:W3CDTF">2019-07-11T01:08:41Z</dcterms:created>
  <dcterms:modified xsi:type="dcterms:W3CDTF">2020-10-08T08:22:47Z</dcterms:modified>
</cp:coreProperties>
</file>